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316" r:id="rId2"/>
    <p:sldId id="292" r:id="rId3"/>
    <p:sldId id="318" r:id="rId4"/>
    <p:sldId id="317" r:id="rId5"/>
    <p:sldId id="319" r:id="rId6"/>
  </p:sldIdLst>
  <p:sldSz cx="10691813" cy="7559675"/>
  <p:notesSz cx="6797675" cy="9926638"/>
  <p:embeddedFontLst>
    <p:embeddedFont>
      <p:font typeface="TT Fors Bold" panose="020B0003030001020000" pitchFamily="34" charset="0"/>
      <p:regular r:id="rId7"/>
      <p:bold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Töcker" initials="LT" lastIdx="1" clrIdx="0">
    <p:extLst>
      <p:ext uri="{19B8F6BF-5375-455C-9EA6-DF929625EA0E}">
        <p15:presenceInfo xmlns:p15="http://schemas.microsoft.com/office/powerpoint/2012/main" userId="S-1-5-21-3783162374-765496694-549105625-18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BCBDE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01" d="100"/>
          <a:sy n="101" d="100"/>
        </p:scale>
        <p:origin x="142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10/28/2025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436" y="1488124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762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Parcours </a:t>
            </a:r>
            <a:r>
              <a:rPr kumimoji="0" lang="de-DE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for</a:t>
            </a: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the</a:t>
            </a: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Future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50720"/>
            <a:ext cx="50858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Welcome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to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the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Parcours!</a:t>
            </a:r>
          </a:p>
        </p:txBody>
      </p:sp>
      <p:pic>
        <p:nvPicPr>
          <p:cNvPr id="3" name="Grafik 2" descr="Ein Bild, das Text, Screenshot, Uhr, Schrift enthält.&#10;&#10;KI-generierte Inhalte können fehlerhaft sein.">
            <a:extLst>
              <a:ext uri="{FF2B5EF4-FFF2-40B4-BE49-F238E27FC236}">
                <a16:creationId xmlns:a16="http://schemas.microsoft.com/office/drawing/2014/main" id="{F1BE44D4-6977-5CD2-F4AE-E5DF7CD88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67768"/>
            <a:ext cx="10691813" cy="1391907"/>
          </a:xfrm>
          <a:prstGeom prst="rect">
            <a:avLst/>
          </a:prstGeom>
          <a:solidFill>
            <a:srgbClr val="BB244A"/>
          </a:solidFill>
        </p:spPr>
      </p:pic>
    </p:spTree>
    <p:extLst>
      <p:ext uri="{BB962C8B-B14F-4D97-AF65-F5344CB8AC3E}">
        <p14:creationId xmlns:p14="http://schemas.microsoft.com/office/powerpoint/2010/main" val="50119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436" y="1488124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762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8000" b="1" dirty="0">
                <a:solidFill>
                  <a:srgbClr val="F5DF4D"/>
                </a:solidFill>
                <a:latin typeface="TT Fors Bold" panose="020B0003030001020000" pitchFamily="34" charset="0"/>
              </a:rPr>
              <a:t>Parcours </a:t>
            </a:r>
            <a:r>
              <a:rPr lang="de-DE" sz="8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for</a:t>
            </a:r>
            <a:r>
              <a:rPr lang="de-DE" sz="8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</a:t>
            </a:r>
            <a:r>
              <a:rPr lang="de-DE" sz="8000" b="1" dirty="0" err="1">
                <a:solidFill>
                  <a:srgbClr val="F5DF4D"/>
                </a:solidFill>
                <a:latin typeface="TT Fors Bold" panose="020B0003030001020000" pitchFamily="34" charset="0"/>
              </a:rPr>
              <a:t>the</a:t>
            </a:r>
            <a:r>
              <a:rPr lang="de-DE" sz="8000" b="1" dirty="0">
                <a:solidFill>
                  <a:srgbClr val="F5DF4D"/>
                </a:solidFill>
                <a:latin typeface="TT Fors Bold" panose="020B0003030001020000" pitchFamily="34" charset="0"/>
              </a:rPr>
              <a:t> Future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50720"/>
            <a:ext cx="50858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prstClr val="white"/>
                </a:solidFill>
                <a:latin typeface="TT Fors Bold" panose="020B0003030001020000" pitchFamily="34" charset="0"/>
              </a:rPr>
              <a:t>Willkommen im Parcours!</a:t>
            </a:r>
          </a:p>
        </p:txBody>
      </p:sp>
      <p:pic>
        <p:nvPicPr>
          <p:cNvPr id="16" name="Grafik 15" descr="Ein Bild, das Text, Screenshot, Uhr, Schrift enthält.&#10;&#10;KI-generierte Inhalte können fehlerhaft sein.">
            <a:extLst>
              <a:ext uri="{FF2B5EF4-FFF2-40B4-BE49-F238E27FC236}">
                <a16:creationId xmlns:a16="http://schemas.microsoft.com/office/drawing/2014/main" id="{4F8F840D-FE2A-038C-60DE-86923D468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138994"/>
            <a:ext cx="10691813" cy="1420681"/>
          </a:xfrm>
          <a:prstGeom prst="rect">
            <a:avLst/>
          </a:prstGeom>
          <a:solidFill>
            <a:srgbClr val="BB244A"/>
          </a:solidFill>
        </p:spPr>
      </p:pic>
    </p:spTree>
    <p:extLst>
      <p:ext uri="{BB962C8B-B14F-4D97-AF65-F5344CB8AC3E}">
        <p14:creationId xmlns:p14="http://schemas.microsoft.com/office/powerpoint/2010/main" val="298293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436" y="1488124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762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Parcours </a:t>
            </a:r>
            <a:r>
              <a:rPr kumimoji="0" lang="de-DE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for</a:t>
            </a: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the</a:t>
            </a: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Future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50720"/>
            <a:ext cx="50858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Bine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ați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venit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în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Parcours!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9" name="Grafik 8" descr="Ein Bild, das Text, Screenshot, Uhr, Schrift enthält.&#10;&#10;KI-generierte Inhalte können fehlerhaft sein.">
            <a:extLst>
              <a:ext uri="{FF2B5EF4-FFF2-40B4-BE49-F238E27FC236}">
                <a16:creationId xmlns:a16="http://schemas.microsoft.com/office/drawing/2014/main" id="{847515ED-F6FB-1467-C63C-BC5073060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128918"/>
            <a:ext cx="10691813" cy="1430757"/>
          </a:xfrm>
          <a:prstGeom prst="rect">
            <a:avLst/>
          </a:prstGeom>
          <a:solidFill>
            <a:srgbClr val="BB244A"/>
          </a:solidFill>
        </p:spPr>
      </p:pic>
    </p:spTree>
    <p:extLst>
      <p:ext uri="{BB962C8B-B14F-4D97-AF65-F5344CB8AC3E}">
        <p14:creationId xmlns:p14="http://schemas.microsoft.com/office/powerpoint/2010/main" val="3235924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436" y="1488124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762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Parcours </a:t>
            </a:r>
            <a:r>
              <a:rPr kumimoji="0" lang="de-DE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for</a:t>
            </a: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the</a:t>
            </a:r>
            <a:r>
              <a:rPr kumimoji="0" lang="de-DE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 Future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50720"/>
            <a:ext cx="50858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Benvenuti al Parcours!</a:t>
            </a:r>
          </a:p>
        </p:txBody>
      </p:sp>
      <p:pic>
        <p:nvPicPr>
          <p:cNvPr id="3" name="Grafik 2" descr="Ein Bild, das Text, Screenshot, Uhr, Schrift enthält.&#10;&#10;KI-generierte Inhalte können fehlerhaft sein.">
            <a:extLst>
              <a:ext uri="{FF2B5EF4-FFF2-40B4-BE49-F238E27FC236}">
                <a16:creationId xmlns:a16="http://schemas.microsoft.com/office/drawing/2014/main" id="{E00D5589-FF50-8D1F-F50F-CDBA678A6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134868"/>
            <a:ext cx="10691813" cy="1424807"/>
          </a:xfrm>
          <a:prstGeom prst="rect">
            <a:avLst/>
          </a:prstGeom>
          <a:solidFill>
            <a:srgbClr val="BB244A"/>
          </a:solidFill>
        </p:spPr>
      </p:pic>
    </p:spTree>
    <p:extLst>
      <p:ext uri="{BB962C8B-B14F-4D97-AF65-F5344CB8AC3E}">
        <p14:creationId xmlns:p14="http://schemas.microsoft.com/office/powerpoint/2010/main" val="1176555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244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2CEF18-79B9-5FF5-88DB-AA96ECC05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1B08F5-2A19-F6DF-E514-E9C96F2C6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436" y="1488124"/>
            <a:ext cx="6986856" cy="698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6A45A-30E1-9106-9934-6096630F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11" y="-1680635"/>
            <a:ext cx="3494452" cy="350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D448D-8843-4F7C-F6CF-7327CBCE7C0A}"/>
              </a:ext>
            </a:extLst>
          </p:cNvPr>
          <p:cNvSpPr txBox="1"/>
          <p:nvPr/>
        </p:nvSpPr>
        <p:spPr>
          <a:xfrm>
            <a:off x="876807" y="2196175"/>
            <a:ext cx="6762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z-Cyrl-AZ" sz="8000" b="1" i="0" u="none" strike="noStrike" kern="1200" cap="none" spc="0" normalizeH="0" baseline="0" noProof="0" dirty="0">
                <a:ln>
                  <a:noFill/>
                </a:ln>
                <a:solidFill>
                  <a:srgbClr val="F5DF4D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Паркури за иднината</a:t>
            </a:r>
            <a:endParaRPr kumimoji="0" lang="de-DE" sz="8000" b="1" i="0" u="none" strike="noStrike" kern="1200" cap="none" spc="0" normalizeH="0" baseline="0" noProof="0" dirty="0">
              <a:ln>
                <a:noFill/>
              </a:ln>
              <a:solidFill>
                <a:srgbClr val="F5DF4D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98D3FA3-FE79-3271-C8EF-B32D24A4D75A}"/>
              </a:ext>
            </a:extLst>
          </p:cNvPr>
          <p:cNvSpPr txBox="1"/>
          <p:nvPr/>
        </p:nvSpPr>
        <p:spPr>
          <a:xfrm>
            <a:off x="876807" y="4750720"/>
            <a:ext cx="50858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Добредојдовте на Паркурите за иднината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!</a:t>
            </a:r>
          </a:p>
        </p:txBody>
      </p:sp>
      <p:pic>
        <p:nvPicPr>
          <p:cNvPr id="8" name="Grafik 7" descr="Ein Bild, das Text, Screenshot, Uhr, Schrift enthält.&#10;&#10;KI-generierte Inhalte können fehlerhaft sein.">
            <a:extLst>
              <a:ext uri="{FF2B5EF4-FFF2-40B4-BE49-F238E27FC236}">
                <a16:creationId xmlns:a16="http://schemas.microsoft.com/office/drawing/2014/main" id="{4FC2C73F-CB41-F938-0A91-8786B0432A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129111"/>
            <a:ext cx="10691813" cy="1430564"/>
          </a:xfrm>
          <a:prstGeom prst="rect">
            <a:avLst/>
          </a:prstGeom>
          <a:solidFill>
            <a:srgbClr val="BB244A"/>
          </a:solidFill>
        </p:spPr>
      </p:pic>
    </p:spTree>
    <p:extLst>
      <p:ext uri="{BB962C8B-B14F-4D97-AF65-F5344CB8AC3E}">
        <p14:creationId xmlns:p14="http://schemas.microsoft.com/office/powerpoint/2010/main" val="3535189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44</Words>
  <Application>Microsoft Office PowerPoint</Application>
  <PresentationFormat>Benutzerdefiniert</PresentationFormat>
  <Paragraphs>10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TT Fors Bold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Lisa Häfner</cp:lastModifiedBy>
  <cp:revision>79</cp:revision>
  <cp:lastPrinted>2025-07-31T10:07:39Z</cp:lastPrinted>
  <dcterms:created xsi:type="dcterms:W3CDTF">2025-01-17T12:37:01Z</dcterms:created>
  <dcterms:modified xsi:type="dcterms:W3CDTF">2025-10-28T15:36:52Z</dcterms:modified>
</cp:coreProperties>
</file>